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24384000" cy="13716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sterSlide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MasterSlide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1201320" y="11859840"/>
            <a:ext cx="21971520" cy="637200"/>
          </a:xfrm>
          <a:custGeom>
            <a:avLst/>
            <a:gdLst/>
            <a:ahLst/>
            <a:rect l="0" t="0" r="r" b="b"/>
            <a:pathLst>
              <a:path w="61032" h="1770">
                <a:moveTo>
                  <a:pt x="0" y="0"/>
                </a:moveTo>
                <a:lnTo>
                  <a:pt x="61032" y="0"/>
                </a:lnTo>
                <a:lnTo>
                  <a:pt x="61032" y="1770"/>
                </a:lnTo>
                <a:lnTo>
                  <a:pt x="0" y="1770"/>
                </a:lnTo>
                <a:lnTo>
                  <a:pt x="0" y="0"/>
                </a:lnTo>
                <a:close/>
              </a:path>
            </a:pathLst>
          </a:cu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 descr=""/>
          <p:cNvPicPr/>
          <p:nvPr/>
        </p:nvPicPr>
        <p:blipFill>
          <a:blip r:embed="rId1"/>
          <a:stretch/>
        </p:blipFill>
        <p:spPr>
          <a:xfrm>
            <a:off x="903600" y="1055880"/>
            <a:ext cx="23479560" cy="11617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" descr=""/>
          <p:cNvPicPr/>
          <p:nvPr/>
        </p:nvPicPr>
        <p:blipFill>
          <a:blip r:embed="rId1"/>
          <a:stretch/>
        </p:blipFill>
        <p:spPr>
          <a:xfrm>
            <a:off x="-65160" y="140760"/>
            <a:ext cx="24145920" cy="9869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" descr=""/>
          <p:cNvPicPr/>
          <p:nvPr/>
        </p:nvPicPr>
        <p:blipFill>
          <a:blip r:embed="rId1"/>
          <a:stretch/>
        </p:blipFill>
        <p:spPr>
          <a:xfrm>
            <a:off x="66240" y="68040"/>
            <a:ext cx="22914000" cy="13391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" descr=""/>
          <p:cNvPicPr/>
          <p:nvPr/>
        </p:nvPicPr>
        <p:blipFill>
          <a:blip r:embed="rId1"/>
          <a:stretch/>
        </p:blipFill>
        <p:spPr>
          <a:xfrm>
            <a:off x="81720" y="83520"/>
            <a:ext cx="24220440" cy="13523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" descr=""/>
          <p:cNvPicPr/>
          <p:nvPr/>
        </p:nvPicPr>
        <p:blipFill>
          <a:blip r:embed="rId1"/>
          <a:stretch/>
        </p:blipFill>
        <p:spPr>
          <a:xfrm>
            <a:off x="24480" y="455400"/>
            <a:ext cx="19767960" cy="13363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" descr=""/>
          <p:cNvPicPr/>
          <p:nvPr/>
        </p:nvPicPr>
        <p:blipFill>
          <a:blip r:embed="rId1"/>
          <a:stretch/>
        </p:blipFill>
        <p:spPr>
          <a:xfrm>
            <a:off x="-302400" y="277560"/>
            <a:ext cx="20259360" cy="133642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